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6" r:id="rId4"/>
    <p:sldId id="268" r:id="rId5"/>
    <p:sldId id="269" r:id="rId6"/>
    <p:sldId id="270" r:id="rId7"/>
    <p:sldId id="271" r:id="rId8"/>
    <p:sldId id="274" r:id="rId9"/>
    <p:sldId id="275" r:id="rId10"/>
    <p:sldId id="299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A2E1-2D5B-45E9-AF8F-1601702F64DC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3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A2E1-2D5B-45E9-AF8F-1601702F64DC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4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A2E1-2D5B-45E9-AF8F-1601702F64DC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A2E1-2D5B-45E9-AF8F-1601702F64DC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A2E1-2D5B-45E9-AF8F-1601702F64DC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4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A2E1-2D5B-45E9-AF8F-1601702F64DC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5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A2E1-2D5B-45E9-AF8F-1601702F64DC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4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A2E1-2D5B-45E9-AF8F-1601702F64DC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A2E1-2D5B-45E9-AF8F-1601702F64DC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9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A2E1-2D5B-45E9-AF8F-1601702F64DC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A2E1-2D5B-45E9-AF8F-1601702F64DC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7A2E1-2D5B-45E9-AF8F-1601702F64DC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532C7-0FD0-4390-8F9C-11A4CAB57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8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207920" cy="1224136"/>
          </a:xfrm>
        </p:spPr>
        <p:txBody>
          <a:bodyPr anchor="t">
            <a:normAutofit fontScale="90000"/>
          </a:bodyPr>
          <a:lstStyle/>
          <a:p>
            <a:pPr algn="l" defTabSz="355600"/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3200" dirty="0"/>
            </a:br>
            <a:endParaRPr lang="en-US" sz="32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312" y="6037484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19672" y="102369"/>
            <a:ext cx="5760640" cy="136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dirty="0"/>
              <a:t>Edukacija novih dužnosnika Lions godine 201</a:t>
            </a:r>
            <a:r>
              <a:rPr lang="hr-HR" dirty="0"/>
              <a:t>9</a:t>
            </a:r>
            <a:r>
              <a:rPr lang="nn-NO" dirty="0"/>
              <a:t>./20</a:t>
            </a:r>
            <a:r>
              <a:rPr lang="hr-HR" dirty="0"/>
              <a:t>20</a:t>
            </a:r>
            <a:r>
              <a:rPr lang="nn-NO" dirty="0"/>
              <a:t>.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2636912"/>
            <a:ext cx="7772400" cy="2592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dirty="0"/>
              <a:t>Projekt za snažniji klub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C31303-F388-4DFD-B339-FC8FCEA53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332656"/>
            <a:ext cx="1121761" cy="1066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AFB164-DD83-4CAE-95D6-5053F0C19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87" y="305054"/>
            <a:ext cx="1121761" cy="112176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88957E80-AE1C-4DA2-AB40-25D4273C4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6005500"/>
            <a:ext cx="5112568" cy="46252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hr-HR" sz="1800" dirty="0">
                <a:solidFill>
                  <a:schemeClr val="tx1"/>
                </a:solidFill>
                <a:cs typeface="Arial" pitchFamily="34" charset="0"/>
              </a:rPr>
              <a:t>25. Konvencija Distrikta – Valpovo, 8.6.2019.</a:t>
            </a:r>
          </a:p>
        </p:txBody>
      </p:sp>
    </p:spTree>
    <p:extLst>
      <p:ext uri="{BB962C8B-B14F-4D97-AF65-F5344CB8AC3E}">
        <p14:creationId xmlns:p14="http://schemas.microsoft.com/office/powerpoint/2010/main" val="64907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C0476E-35D2-464F-B3E5-3776F9C10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37" y="1361938"/>
            <a:ext cx="5873923" cy="3573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207920" cy="1224136"/>
          </a:xfrm>
        </p:spPr>
        <p:txBody>
          <a:bodyPr anchor="t">
            <a:normAutofit fontScale="90000"/>
          </a:bodyPr>
          <a:lstStyle/>
          <a:p>
            <a:pPr algn="l" defTabSz="355600"/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3200" dirty="0"/>
            </a:br>
            <a:endParaRPr lang="en-US" sz="32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312" y="6037484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6452" y="4691045"/>
            <a:ext cx="2767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000" b="1" dirty="0"/>
              <a:t>Pitanja?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463C76-7346-4746-99A2-55AE1EF7D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332656"/>
            <a:ext cx="1121761" cy="106689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21B4F86-94E8-423E-9A90-7F6E3FB6AD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F8CA90-4407-46F2-B9E4-68C64ED2C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87" y="305054"/>
            <a:ext cx="1121761" cy="112176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D9A8E19-EB7E-4D3E-86DA-B54388468F39}"/>
              </a:ext>
            </a:extLst>
          </p:cNvPr>
          <p:cNvSpPr txBox="1">
            <a:spLocks/>
          </p:cNvSpPr>
          <p:nvPr/>
        </p:nvSpPr>
        <p:spPr>
          <a:xfrm>
            <a:off x="1619672" y="102369"/>
            <a:ext cx="5760640" cy="107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Projekt za snažniji klub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040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207920" cy="1224136"/>
          </a:xfrm>
        </p:spPr>
        <p:txBody>
          <a:bodyPr anchor="t">
            <a:normAutofit fontScale="90000"/>
          </a:bodyPr>
          <a:lstStyle/>
          <a:p>
            <a:pPr algn="l" defTabSz="355600"/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3200" dirty="0"/>
            </a:br>
            <a:endParaRPr lang="en-US" sz="32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312" y="6037484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19672" y="102369"/>
            <a:ext cx="5760640" cy="107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Projekt za snažniji klub</a:t>
            </a:r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2636912"/>
            <a:ext cx="7772400" cy="2592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228">
            <a:off x="843324" y="2032799"/>
            <a:ext cx="2608693" cy="336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1940" y="2523715"/>
            <a:ext cx="4448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Brošura sa uputama kako osnažiti klub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FDE41E-3746-47E0-9F91-E5616A6DD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332656"/>
            <a:ext cx="1121761" cy="106689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9B1C1DCA-68EE-4C5C-BC06-A5541B7834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439887-5118-4AAD-85FD-0F1E1B43D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87" y="305054"/>
            <a:ext cx="1121761" cy="1121761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8F40218E-A434-4BEB-B602-651BFD24ED5A}"/>
              </a:ext>
            </a:extLst>
          </p:cNvPr>
          <p:cNvSpPr txBox="1">
            <a:spLocks/>
          </p:cNvSpPr>
          <p:nvPr/>
        </p:nvSpPr>
        <p:spPr>
          <a:xfrm>
            <a:off x="467544" y="6005500"/>
            <a:ext cx="5112568" cy="46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r-HR" sz="1800">
                <a:solidFill>
                  <a:schemeClr val="tx1"/>
                </a:solidFill>
                <a:cs typeface="Arial" pitchFamily="34" charset="0"/>
              </a:rPr>
              <a:t>25. Konvencija Distrikta – Valpovo, 8.6.2019.</a:t>
            </a:r>
            <a:endParaRPr lang="hr-HR" sz="1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2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228">
            <a:off x="843324" y="2032799"/>
            <a:ext cx="2608693" cy="336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312" y="6037484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2636912"/>
            <a:ext cx="7772400" cy="2592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348880"/>
            <a:ext cx="444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Što je snažan klub?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9672" y="302450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r-HR" sz="2800" dirty="0"/>
              <a:t>Klub služi zajednici i potrebitima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9672" y="3547720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r-HR" sz="2800" dirty="0"/>
              <a:t>Klub ispunjava potrebe i očekivanja svojih članova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9672" y="4470027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r-HR" sz="2800" dirty="0"/>
              <a:t>Klub osposobljava svoje lidere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96EEED-7480-4ECD-9E4B-20E7BBF87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332656"/>
            <a:ext cx="1121761" cy="1066892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5965CD41-03C6-4DFE-9CAB-A34636247C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C392E5-ABAF-4B36-831F-3AF8FCF7D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87" y="305054"/>
            <a:ext cx="1121761" cy="112176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54E02A6-42CA-408A-A34E-2689822CE41F}"/>
              </a:ext>
            </a:extLst>
          </p:cNvPr>
          <p:cNvSpPr txBox="1">
            <a:spLocks/>
          </p:cNvSpPr>
          <p:nvPr/>
        </p:nvSpPr>
        <p:spPr>
          <a:xfrm>
            <a:off x="1619672" y="102369"/>
            <a:ext cx="5760640" cy="107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Projekt za snažniji klub</a:t>
            </a:r>
            <a:endParaRPr lang="en-US" sz="360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6407E43-06EF-4098-BF0D-F8976FA61D5C}"/>
              </a:ext>
            </a:extLst>
          </p:cNvPr>
          <p:cNvSpPr txBox="1">
            <a:spLocks/>
          </p:cNvSpPr>
          <p:nvPr/>
        </p:nvSpPr>
        <p:spPr>
          <a:xfrm>
            <a:off x="467544" y="6005500"/>
            <a:ext cx="5112568" cy="46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r-HR" sz="1800">
                <a:solidFill>
                  <a:schemeClr val="tx1"/>
                </a:solidFill>
                <a:cs typeface="Arial" pitchFamily="34" charset="0"/>
              </a:rPr>
              <a:t>25. Konvencija Distrikta – Valpovo, 8.6.2019.</a:t>
            </a:r>
            <a:endParaRPr lang="hr-HR" sz="1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228">
            <a:off x="843324" y="2032799"/>
            <a:ext cx="2608693" cy="336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207920" cy="1224136"/>
          </a:xfrm>
        </p:spPr>
        <p:txBody>
          <a:bodyPr anchor="t">
            <a:normAutofit fontScale="90000"/>
          </a:bodyPr>
          <a:lstStyle/>
          <a:p>
            <a:pPr algn="l" defTabSz="355600"/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3200" dirty="0"/>
            </a:br>
            <a:endParaRPr lang="en-US" sz="32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312" y="6037484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2636912"/>
            <a:ext cx="7772400" cy="2592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348880"/>
            <a:ext cx="444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Kako to postići?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9672" y="302450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r-HR" sz="2800" dirty="0"/>
              <a:t>Treba napraviti plan ili „Projekt”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9672" y="3671445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r-HR" sz="2800" dirty="0"/>
              <a:t>Treba se držati plana ili „Projekta”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21" y="2438580"/>
            <a:ext cx="1256707" cy="29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5F6561-ECCA-4151-82EB-89AA4C0E8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332656"/>
            <a:ext cx="1121761" cy="106689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9CFD2EB-52DB-4E00-B8F9-209973BFE4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ACF4FE-40C5-4200-AB06-BFD26B46E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87" y="305054"/>
            <a:ext cx="1121761" cy="112176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7782D49-F823-4B8A-98EE-BBBDD6D7DC19}"/>
              </a:ext>
            </a:extLst>
          </p:cNvPr>
          <p:cNvSpPr txBox="1">
            <a:spLocks/>
          </p:cNvSpPr>
          <p:nvPr/>
        </p:nvSpPr>
        <p:spPr>
          <a:xfrm>
            <a:off x="1619672" y="102369"/>
            <a:ext cx="5760640" cy="107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Projekt za snažniji klub</a:t>
            </a:r>
            <a:endParaRPr lang="en-US" sz="3600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7175EF5-0776-41F0-A435-8072BB8D0CC4}"/>
              </a:ext>
            </a:extLst>
          </p:cNvPr>
          <p:cNvSpPr txBox="1">
            <a:spLocks/>
          </p:cNvSpPr>
          <p:nvPr/>
        </p:nvSpPr>
        <p:spPr>
          <a:xfrm>
            <a:off x="467544" y="6005500"/>
            <a:ext cx="5112568" cy="46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r-HR" sz="1800">
                <a:solidFill>
                  <a:schemeClr val="tx1"/>
                </a:solidFill>
                <a:cs typeface="Arial" pitchFamily="34" charset="0"/>
              </a:rPr>
              <a:t>25. Konvencija Distrikta – Valpovo, 8.6.2019.</a:t>
            </a:r>
            <a:endParaRPr lang="hr-HR" sz="1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2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228">
            <a:off x="843324" y="2032799"/>
            <a:ext cx="2608693" cy="336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207920" cy="1224136"/>
          </a:xfrm>
        </p:spPr>
        <p:txBody>
          <a:bodyPr anchor="t">
            <a:normAutofit fontScale="90000"/>
          </a:bodyPr>
          <a:lstStyle/>
          <a:p>
            <a:pPr algn="l" defTabSz="355600"/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3200" dirty="0"/>
            </a:br>
            <a:endParaRPr lang="en-US" sz="32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312" y="6037484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2636912"/>
            <a:ext cx="7772400" cy="2592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348880"/>
            <a:ext cx="6901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Priručnik za sastavljanje Vašeg „Projekta za snažniji klub”.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4977" y="3274119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Naglasak na 4 osnovne dimenzije: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21" y="2438580"/>
            <a:ext cx="1256707" cy="29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77377" y="3799839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I.	Operacije kluba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7377" y="4323059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II. 	Služenje, pomaganje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77377" y="479715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III. 	Razvoj rukovođenja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7377" y="528204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IV. 	Članstvo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693140-5F1A-4566-AB34-0BE4C25C0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332656"/>
            <a:ext cx="1121761" cy="106689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9A744C6-75CF-4ABF-8E13-BD201C9966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D94A5AE-AF5B-45E9-9240-5D3239B18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87" y="305054"/>
            <a:ext cx="1121761" cy="112176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C0B1DB1-13AC-445F-A070-2BC0814DA547}"/>
              </a:ext>
            </a:extLst>
          </p:cNvPr>
          <p:cNvSpPr txBox="1">
            <a:spLocks/>
          </p:cNvSpPr>
          <p:nvPr/>
        </p:nvSpPr>
        <p:spPr>
          <a:xfrm>
            <a:off x="1619672" y="102369"/>
            <a:ext cx="5760640" cy="107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Projekt za snažniji klub</a:t>
            </a:r>
            <a:endParaRPr lang="en-US" sz="360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ABF19379-712E-4E46-95DF-213C6F8E1CDA}"/>
              </a:ext>
            </a:extLst>
          </p:cNvPr>
          <p:cNvSpPr txBox="1">
            <a:spLocks/>
          </p:cNvSpPr>
          <p:nvPr/>
        </p:nvSpPr>
        <p:spPr>
          <a:xfrm>
            <a:off x="467544" y="6005500"/>
            <a:ext cx="5112568" cy="46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r-HR" sz="1800">
                <a:solidFill>
                  <a:schemeClr val="tx1"/>
                </a:solidFill>
                <a:cs typeface="Arial" pitchFamily="34" charset="0"/>
              </a:rPr>
              <a:t>25. Konvencija Distrikta – Valpovo, 8.6.2019.</a:t>
            </a:r>
            <a:endParaRPr lang="hr-HR" sz="1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228">
            <a:off x="843324" y="2032799"/>
            <a:ext cx="2608693" cy="336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207920" cy="1224136"/>
          </a:xfrm>
        </p:spPr>
        <p:txBody>
          <a:bodyPr anchor="t">
            <a:normAutofit fontScale="90000"/>
          </a:bodyPr>
          <a:lstStyle/>
          <a:p>
            <a:pPr algn="l" defTabSz="355600"/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3200" dirty="0"/>
            </a:br>
            <a:endParaRPr lang="en-US" sz="32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312" y="6037484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2636912"/>
            <a:ext cx="7772400" cy="2592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348880"/>
            <a:ext cx="690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 koraka Vašeg „Projekta za snažniji klub”.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4977" y="3274119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Provjera sadašnje situacije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21" y="2438580"/>
            <a:ext cx="1256707" cy="29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15616" y="3799839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Postavljanje ciljeva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16" y="4323059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Sastavljanje „Projekta za snažniji klub”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41D47E-4927-45D8-8494-EAA93F727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332656"/>
            <a:ext cx="1121761" cy="106689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4706645-4260-4353-B800-E3C1D46756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04F0B3-74D2-45AD-9D19-74B7BA9AE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87" y="305054"/>
            <a:ext cx="1121761" cy="112176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1A60D1D-560C-40B6-A235-B160AD49B524}"/>
              </a:ext>
            </a:extLst>
          </p:cNvPr>
          <p:cNvSpPr txBox="1">
            <a:spLocks/>
          </p:cNvSpPr>
          <p:nvPr/>
        </p:nvSpPr>
        <p:spPr>
          <a:xfrm>
            <a:off x="1619672" y="102369"/>
            <a:ext cx="5760640" cy="107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Projekt za snažniji klub</a:t>
            </a:r>
            <a:endParaRPr lang="en-US" sz="3600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EF1A23B-90B4-4447-AA66-CB4515AFBAE2}"/>
              </a:ext>
            </a:extLst>
          </p:cNvPr>
          <p:cNvSpPr txBox="1">
            <a:spLocks/>
          </p:cNvSpPr>
          <p:nvPr/>
        </p:nvSpPr>
        <p:spPr>
          <a:xfrm>
            <a:off x="467544" y="6005500"/>
            <a:ext cx="5112568" cy="46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r-HR" sz="1800">
                <a:solidFill>
                  <a:schemeClr val="tx1"/>
                </a:solidFill>
                <a:cs typeface="Arial" pitchFamily="34" charset="0"/>
              </a:rPr>
              <a:t>25. Konvencija Distrikta – Valpovo, 8.6.2019.</a:t>
            </a:r>
            <a:endParaRPr lang="hr-HR" sz="1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8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228">
            <a:off x="843324" y="2032799"/>
            <a:ext cx="2608693" cy="336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207920" cy="1224136"/>
          </a:xfrm>
        </p:spPr>
        <p:txBody>
          <a:bodyPr anchor="t">
            <a:normAutofit fontScale="90000"/>
          </a:bodyPr>
          <a:lstStyle/>
          <a:p>
            <a:pPr algn="l" defTabSz="355600"/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3200" dirty="0"/>
            </a:br>
            <a:endParaRPr lang="en-US" sz="32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312" y="6037484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2636912"/>
            <a:ext cx="7772400" cy="2592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348880"/>
            <a:ext cx="690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Provjera sadašnje situacije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4977" y="3274119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I. 	Operacije kluba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21" y="2438580"/>
            <a:ext cx="1256707" cy="29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15616" y="3799839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II. 	Služenje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16" y="4323059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III.	Razvoj Rukovođenja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479715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IV.	Članstvo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7E69C4-D825-43D0-9D54-3F9B4400F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332656"/>
            <a:ext cx="1121761" cy="106689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2E7A1E5-2218-44C0-B620-6329C89DFD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3FECFD-2BEC-4075-BF88-8D0120891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87" y="305054"/>
            <a:ext cx="1121761" cy="112176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F0CE3DC-9D7E-4C11-94BD-CF7AB833FF49}"/>
              </a:ext>
            </a:extLst>
          </p:cNvPr>
          <p:cNvSpPr txBox="1">
            <a:spLocks/>
          </p:cNvSpPr>
          <p:nvPr/>
        </p:nvSpPr>
        <p:spPr>
          <a:xfrm>
            <a:off x="1619672" y="102369"/>
            <a:ext cx="5760640" cy="107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Projekt za snažniji klub</a:t>
            </a:r>
            <a:endParaRPr lang="en-US" sz="360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EA218E9-FF77-4F47-83B1-A319DE6E4097}"/>
              </a:ext>
            </a:extLst>
          </p:cNvPr>
          <p:cNvSpPr txBox="1">
            <a:spLocks/>
          </p:cNvSpPr>
          <p:nvPr/>
        </p:nvSpPr>
        <p:spPr>
          <a:xfrm>
            <a:off x="467544" y="6005500"/>
            <a:ext cx="5112568" cy="46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r-HR" sz="1800">
                <a:solidFill>
                  <a:schemeClr val="tx1"/>
                </a:solidFill>
                <a:cs typeface="Arial" pitchFamily="34" charset="0"/>
              </a:rPr>
              <a:t>25. Konvencija Distrikta – Valpovo, 8.6.2019.</a:t>
            </a:r>
            <a:endParaRPr lang="hr-HR" sz="1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228">
            <a:off x="843324" y="2032799"/>
            <a:ext cx="2608693" cy="336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207920" cy="1224136"/>
          </a:xfrm>
        </p:spPr>
        <p:txBody>
          <a:bodyPr anchor="t">
            <a:normAutofit fontScale="90000"/>
          </a:bodyPr>
          <a:lstStyle/>
          <a:p>
            <a:pPr algn="l" defTabSz="355600"/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3200" dirty="0"/>
            </a:br>
            <a:endParaRPr lang="en-US" sz="32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312" y="6037484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2636912"/>
            <a:ext cx="7772400" cy="2592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348880"/>
            <a:ext cx="690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Postavljanje ciljeva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4977" y="3274119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Na osnovi analiza stanja 4 dimenzije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21" y="2438580"/>
            <a:ext cx="1256707" cy="29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15616" y="371703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Ciljevi „SMART”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16" y="42210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Posvetiti jedan sastanak toj temi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472514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Zapišite ciljeve (obrazac „Izjava o ciljevima”)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5616" y="52100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Odredite prioritete (važnost, hitnost, efekti)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62BCD-7129-4466-8D74-B775EA0B6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332656"/>
            <a:ext cx="1121761" cy="10668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505E69-612F-4FE0-AE15-E5A2A4675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87" y="305054"/>
            <a:ext cx="1121761" cy="112176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D8FD28F8-8C7F-4DE5-9BF4-0F9B1B86EC69}"/>
              </a:ext>
            </a:extLst>
          </p:cNvPr>
          <p:cNvSpPr txBox="1">
            <a:spLocks/>
          </p:cNvSpPr>
          <p:nvPr/>
        </p:nvSpPr>
        <p:spPr>
          <a:xfrm>
            <a:off x="1619672" y="102369"/>
            <a:ext cx="5760640" cy="107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Projekt za snažniji klub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0C507-1CA2-40DC-A857-193928517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3CB3AF2-4CF8-419F-BB45-14CDC89AB777}"/>
              </a:ext>
            </a:extLst>
          </p:cNvPr>
          <p:cNvSpPr txBox="1">
            <a:spLocks/>
          </p:cNvSpPr>
          <p:nvPr/>
        </p:nvSpPr>
        <p:spPr>
          <a:xfrm>
            <a:off x="467544" y="6005500"/>
            <a:ext cx="5112568" cy="46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r-HR" sz="1800">
                <a:solidFill>
                  <a:schemeClr val="tx1"/>
                </a:solidFill>
                <a:cs typeface="Arial" pitchFamily="34" charset="0"/>
              </a:rPr>
              <a:t>25. Konvencija Distrikta – Valpovo, 8.6.2019.</a:t>
            </a:r>
            <a:endParaRPr lang="hr-HR" sz="1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228">
            <a:off x="843324" y="2032799"/>
            <a:ext cx="2608693" cy="336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207920" cy="1224136"/>
          </a:xfrm>
        </p:spPr>
        <p:txBody>
          <a:bodyPr anchor="t">
            <a:normAutofit fontScale="90000"/>
          </a:bodyPr>
          <a:lstStyle/>
          <a:p>
            <a:pPr algn="l" defTabSz="355600"/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2200" dirty="0"/>
            </a:br>
            <a:br>
              <a:rPr lang="hr-HR" sz="3200" dirty="0"/>
            </a:br>
            <a:endParaRPr lang="en-US" sz="32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380312" y="6037484"/>
            <a:ext cx="12951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2000" b="1" i="1" dirty="0"/>
              <a:t>WE SERVE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2636912"/>
            <a:ext cx="7772400" cy="2592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348880"/>
            <a:ext cx="690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Sastavite „Projekt za snažniji klub”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4976" y="2996952"/>
            <a:ext cx="7330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Odredite korake - „Radna tabela procesa planiranja” za svaki od ciljeva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21" y="2438580"/>
            <a:ext cx="1256707" cy="29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15616" y="3985900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Što (koji cilj), kako (koraci aktivnosti), kada (rok za završetak koraka), tko (</a:t>
            </a:r>
            <a:r>
              <a:rPr lang="hr-HR" sz="2800" dirty="0" err="1"/>
              <a:t>odogvoran</a:t>
            </a:r>
            <a:r>
              <a:rPr lang="hr-HR" sz="2800" dirty="0"/>
              <a:t>) i kako znamo (da smo postigli cilj)?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5F0EFE-053E-41EB-809C-60B159BAE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332656"/>
            <a:ext cx="1121761" cy="106689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C2A2879-3822-497E-90B8-46689F896E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2D1EBD-89C4-406A-B55E-F6B852881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87" y="305054"/>
            <a:ext cx="1121761" cy="1121761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3ED94F3-3247-48E3-BFC0-0F9AF650D9A3}"/>
              </a:ext>
            </a:extLst>
          </p:cNvPr>
          <p:cNvSpPr txBox="1">
            <a:spLocks/>
          </p:cNvSpPr>
          <p:nvPr/>
        </p:nvSpPr>
        <p:spPr>
          <a:xfrm>
            <a:off x="619944" y="6157900"/>
            <a:ext cx="5112568" cy="46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r-HR" sz="1800">
                <a:solidFill>
                  <a:schemeClr val="tx1"/>
                </a:solidFill>
                <a:cs typeface="Arial" pitchFamily="34" charset="0"/>
              </a:rPr>
              <a:t>25. Konvencija Distrikta – Valpovo, 8.6.2019.</a:t>
            </a:r>
            <a:endParaRPr lang="hr-HR" sz="1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9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349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     </vt:lpstr>
      <vt:lpstr>     </vt:lpstr>
      <vt:lpstr>PowerPoint Presentation</vt:lpstr>
      <vt:lpstr>     </vt:lpstr>
      <vt:lpstr>     </vt:lpstr>
      <vt:lpstr>     </vt:lpstr>
      <vt:lpstr>     </vt:lpstr>
      <vt:lpstr>     </vt:lpstr>
      <vt:lpstr>     </vt:lpstr>
      <vt:lpstr>     </vt:lpstr>
    </vt:vector>
  </TitlesOfParts>
  <Company>Aluflexpack Novi d.o.o.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Dražen Melčić</dc:creator>
  <cp:lastModifiedBy>Dražen Melčić</cp:lastModifiedBy>
  <cp:revision>212</cp:revision>
  <dcterms:created xsi:type="dcterms:W3CDTF">2015-05-18T16:30:04Z</dcterms:created>
  <dcterms:modified xsi:type="dcterms:W3CDTF">2019-06-08T05:36:35Z</dcterms:modified>
</cp:coreProperties>
</file>